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303" r:id="rId4"/>
    <p:sldId id="304" r:id="rId5"/>
    <p:sldId id="258" r:id="rId6"/>
    <p:sldId id="260" r:id="rId7"/>
    <p:sldId id="261" r:id="rId8"/>
    <p:sldId id="262" r:id="rId9"/>
    <p:sldId id="264" r:id="rId10"/>
    <p:sldId id="305" r:id="rId11"/>
    <p:sldId id="265" r:id="rId12"/>
    <p:sldId id="299" r:id="rId13"/>
    <p:sldId id="300" r:id="rId14"/>
    <p:sldId id="270" r:id="rId15"/>
    <p:sldId id="296" r:id="rId16"/>
    <p:sldId id="290" r:id="rId17"/>
    <p:sldId id="306" r:id="rId18"/>
    <p:sldId id="266" r:id="rId19"/>
    <p:sldId id="297" r:id="rId20"/>
    <p:sldId id="298" r:id="rId21"/>
    <p:sldId id="27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7" autoAdjust="0"/>
    <p:restoredTop sz="94660"/>
  </p:normalViewPr>
  <p:slideViewPr>
    <p:cSldViewPr snapToGrid="0">
      <p:cViewPr>
        <p:scale>
          <a:sx n="80" d="100"/>
          <a:sy n="80" d="100"/>
        </p:scale>
        <p:origin x="-33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7689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101661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345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97610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8764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9610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35142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0943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420160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2827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p14="http://schemas.microsoft.com/office/powerpoint/2010/main" val="4120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A03-A8EF-418C-A0D6-80D369E83D22}" type="datetimeFigureOut">
              <a:rPr lang="vi-VN" smtClean="0"/>
              <a:pPr/>
              <a:t>09/12/2021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36EE-06F1-473B-90C1-AF86F8C2F08D}" type="slidenum">
              <a:rPr lang="vi-VN" smtClean="0"/>
              <a:pPr/>
              <a:t>‹#›</a:t>
            </a:fld>
            <a:endParaRPr lang="vi-VN"/>
          </a:p>
        </p:txBody>
      </p:sp>
    </p:spTree>
    <p:extLst>
      <p:ext uri="{BB962C8B-B14F-4D97-AF65-F5344CB8AC3E}">
        <p14:creationId xmlns:p14="http://schemas.microsoft.com/office/powerpoint/2010/main" val="18149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m Hoạt Hình Bầu Trời Xanh Bóng đá đào Tạo Lớp Học Quan Tâm Tài Năng,  Bóng đá, Con, đào Tạo Lớp Học Quan Tâm Tài Năng Hình nền Vector để t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5407" y="862690"/>
            <a:ext cx="7276351"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smtClean="0">
                <a:ln w="11430"/>
                <a:solidFill>
                  <a:schemeClr val="accent6">
                    <a:lumMod val="75000"/>
                  </a:schemeClr>
                </a:solidFill>
                <a:effectLst>
                  <a:outerShdw blurRad="80000" dist="40000" dir="5040000" algn="tl">
                    <a:srgbClr val="000000">
                      <a:alpha val="30000"/>
                    </a:srgbClr>
                  </a:outerShdw>
                </a:effectLst>
                <a:latin typeface="VNI-Avo" pitchFamily="2" charset="0"/>
              </a:rPr>
              <a:t>CHAØO MÖØNG CAÙC EM</a:t>
            </a:r>
            <a:endParaRPr lang="en-US" sz="5000" b="1" cap="none" spc="0" dirty="0">
              <a:ln w="11430"/>
              <a:solidFill>
                <a:schemeClr val="accent6">
                  <a:lumMod val="75000"/>
                </a:schemeClr>
              </a:solidFill>
              <a:effectLst>
                <a:outerShdw blurRad="80000" dist="40000" dir="5040000" algn="tl">
                  <a:srgbClr val="000000">
                    <a:alpha val="30000"/>
                  </a:srgbClr>
                </a:outerShdw>
              </a:effectLst>
              <a:latin typeface="VNI-Avo" pitchFamily="2" charset="0"/>
            </a:endParaRPr>
          </a:p>
        </p:txBody>
      </p:sp>
      <p:sp>
        <p:nvSpPr>
          <p:cNvPr id="6" name="Rectangle 5"/>
          <p:cNvSpPr/>
          <p:nvPr/>
        </p:nvSpPr>
        <p:spPr>
          <a:xfrm>
            <a:off x="1563407" y="2149160"/>
            <a:ext cx="9235221"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cap="none" spc="0" dirty="0" smtClean="0">
                <a:ln w="11430"/>
                <a:solidFill>
                  <a:schemeClr val="accent6">
                    <a:lumMod val="75000"/>
                  </a:schemeClr>
                </a:solidFill>
                <a:effectLst>
                  <a:outerShdw blurRad="80000" dist="40000" dir="5040000" algn="tl">
                    <a:srgbClr val="000000">
                      <a:alpha val="30000"/>
                    </a:srgbClr>
                  </a:outerShdw>
                </a:effectLst>
                <a:latin typeface="VNI-Avo" pitchFamily="2" charset="0"/>
              </a:rPr>
              <a:t>ÑEÁN VÔÙI TIEÁT HOÏC HOÂM NAY</a:t>
            </a:r>
            <a:endParaRPr lang="en-US" sz="5000" b="1" cap="none" spc="0" dirty="0">
              <a:ln w="11430"/>
              <a:solidFill>
                <a:schemeClr val="accent6">
                  <a:lumMod val="75000"/>
                </a:schemeClr>
              </a:solidFill>
              <a:effectLst>
                <a:outerShdw blurRad="80000" dist="40000" dir="5040000" algn="tl">
                  <a:srgbClr val="000000">
                    <a:alpha val="30000"/>
                  </a:srgbClr>
                </a:outerShdw>
              </a:effectLst>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604" y="-3196"/>
            <a:ext cx="3158224" cy="691384"/>
            <a:chOff x="190667" y="70008"/>
            <a:chExt cx="3158224" cy="691384"/>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74740" b="78516" l="9590" r="12006"/>
                      </a14:imgEffect>
                    </a14:imgLayer>
                  </a14:imgProps>
                </a:ext>
              </a:extLst>
            </a:blip>
            <a:srcRect l="9599" t="75256" r="87866" b="21465"/>
            <a:stretch/>
          </p:blipFill>
          <p:spPr>
            <a:xfrm>
              <a:off x="190667" y="139983"/>
              <a:ext cx="854440" cy="621409"/>
            </a:xfrm>
            <a:prstGeom prst="rect">
              <a:avLst/>
            </a:prstGeom>
          </p:spPr>
        </p:pic>
        <p:sp>
          <p:nvSpPr>
            <p:cNvPr id="7" name="TextBox 6"/>
            <p:cNvSpPr txBox="1"/>
            <p:nvPr/>
          </p:nvSpPr>
          <p:spPr>
            <a:xfrm>
              <a:off x="1062688" y="70008"/>
              <a:ext cx="2286203" cy="646331"/>
            </a:xfrm>
            <a:prstGeom prst="rect">
              <a:avLst/>
            </a:prstGeom>
            <a:noFill/>
          </p:spPr>
          <p:txBody>
            <a:bodyPr wrap="none" rtlCol="0">
              <a:spAutoFit/>
            </a:bodyPr>
            <a:lstStyle/>
            <a:p>
              <a:r>
                <a:rPr lang="en-US" sz="3600" b="1" dirty="0" smtClean="0">
                  <a:solidFill>
                    <a:srgbClr val="0000FF"/>
                  </a:solidFill>
                  <a:latin typeface="VNI-Avo" pitchFamily="2" charset="0"/>
                  <a:cs typeface="Times New Roman" panose="02020603050405020304" pitchFamily="18" charset="0"/>
                </a:rPr>
                <a:t>Taïo tieáng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161072" y="1061404"/>
            <a:ext cx="3005880" cy="2215991"/>
          </a:xfrm>
          <a:prstGeom prst="rect">
            <a:avLst/>
          </a:prstGeom>
        </p:spPr>
        <p:txBody>
          <a:bodyPr wrap="square">
            <a:spAutoFit/>
          </a:bodyPr>
          <a:lstStyle/>
          <a:p>
            <a:r>
              <a:rPr lang="en-US" sz="13800" b="1" dirty="0" smtClean="0">
                <a:solidFill>
                  <a:srgbClr val="FF0000"/>
                </a:solidFill>
                <a:latin typeface="VNI-Avo" pitchFamily="2" charset="0"/>
                <a:cs typeface="Times New Roman" panose="02020603050405020304" pitchFamily="18" charset="0"/>
              </a:rPr>
              <a:t>ôm</a:t>
            </a:r>
            <a:endParaRPr lang="vi-VN" sz="13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356523" y="1661532"/>
            <a:ext cx="1460810" cy="13381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VNI-Avo" pitchFamily="2" charset="0"/>
                <a:cs typeface="Times New Roman" panose="02020603050405020304" pitchFamily="18" charset="0"/>
              </a:rPr>
              <a:t>n</a:t>
            </a:r>
            <a:endParaRPr lang="vi-VN" sz="8800" dirty="0">
              <a:latin typeface="Times New Roman" panose="02020603050405020304" pitchFamily="18" charset="0"/>
              <a:cs typeface="Times New Roman" panose="02020603050405020304" pitchFamily="18" charset="0"/>
            </a:endParaRPr>
          </a:p>
        </p:txBody>
      </p:sp>
      <p:sp>
        <p:nvSpPr>
          <p:cNvPr id="10" name="Rectangle 9"/>
          <p:cNvSpPr/>
          <p:nvPr/>
        </p:nvSpPr>
        <p:spPr>
          <a:xfrm>
            <a:off x="5490329" y="1650381"/>
            <a:ext cx="2271043" cy="13158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solidFill>
                  <a:srgbClr val="FF0000"/>
                </a:solidFill>
                <a:latin typeface="VNI-Avo" pitchFamily="2" charset="0"/>
                <a:cs typeface="Times New Roman" panose="02020603050405020304" pitchFamily="18" charset="0"/>
              </a:rPr>
              <a:t>ôm</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a:endCxn id="10" idx="1"/>
          </p:cNvCxnSpPr>
          <p:nvPr/>
        </p:nvCxnSpPr>
        <p:spPr>
          <a:xfrm flipV="1">
            <a:off x="4806176" y="2308303"/>
            <a:ext cx="684153" cy="22302"/>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8481840" y="1616927"/>
            <a:ext cx="3226240" cy="13492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solidFill>
                  <a:srgbClr val="FF0000"/>
                </a:solidFill>
                <a:latin typeface="VNI-Avo" pitchFamily="2" charset="0"/>
                <a:cs typeface="Times New Roman" panose="02020603050405020304" pitchFamily="18" charset="0"/>
              </a:rPr>
              <a:t>nôm</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7761372" y="2402388"/>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42" y="456247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rot="10800000" flipV="1">
            <a:off x="257716" y="3667072"/>
            <a:ext cx="3005880" cy="2215991"/>
          </a:xfrm>
          <a:prstGeom prst="rect">
            <a:avLst/>
          </a:prstGeom>
        </p:spPr>
        <p:txBody>
          <a:bodyPr wrap="square">
            <a:spAutoFit/>
          </a:bodyPr>
          <a:lstStyle/>
          <a:p>
            <a:r>
              <a:rPr lang="en-US" sz="13800" b="1" dirty="0" smtClean="0">
                <a:solidFill>
                  <a:srgbClr val="FF0000"/>
                </a:solidFill>
                <a:latin typeface="VNI-Avo" pitchFamily="2" charset="0"/>
                <a:cs typeface="Times New Roman" panose="02020603050405020304" pitchFamily="18" charset="0"/>
              </a:rPr>
              <a:t>ôp</a:t>
            </a:r>
            <a:endParaRPr lang="vi-VN" sz="13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9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par>
                                <p:cTn id="27" presetID="4"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checkerboard(across)">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Premium Vector | Frame with happy boy and girl in garden"/>
          <p:cNvPicPr>
            <a:picLocks noChangeAspect="1" noChangeArrowheads="1"/>
          </p:cNvPicPr>
          <p:nvPr/>
        </p:nvPicPr>
        <p:blipFill rotWithShape="1">
          <a:blip r:embed="rId2">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50739" y="441875"/>
            <a:ext cx="4729180" cy="1446550"/>
          </a:xfrm>
          <a:prstGeom prst="rect">
            <a:avLst/>
          </a:prstGeom>
          <a:noFill/>
        </p:spPr>
        <p:txBody>
          <a:bodyPr wrap="none" rtlCol="0">
            <a:spAutoFit/>
          </a:bodyPr>
          <a:lstStyle/>
          <a:p>
            <a:r>
              <a:rPr lang="en-US" sz="5400" b="1" dirty="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a:t>
            </a:r>
            <a:r>
              <a:rPr lang="en-US" sz="6600" b="1" u="sng" dirty="0">
                <a:latin typeface="VNI-Avo" pitchFamily="2" charset="0"/>
                <a:cs typeface="Times New Roman" panose="02020603050405020304" pitchFamily="18" charset="0"/>
              </a:rPr>
              <a:t>61</a:t>
            </a:r>
            <a:r>
              <a:rPr lang="en-US" sz="6600" b="1" dirty="0">
                <a:latin typeface="VNI-Avo" pitchFamily="2" charset="0"/>
                <a:cs typeface="Times New Roman" panose="02020603050405020304" pitchFamily="18" charset="0"/>
              </a:rPr>
              <a:t>:</a:t>
            </a:r>
            <a:r>
              <a:rPr lang="en-US" sz="8800" b="1" dirty="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862928" y="1900073"/>
            <a:ext cx="7010411" cy="2400657"/>
          </a:xfrm>
          <a:prstGeom prst="rect">
            <a:avLst/>
          </a:prstGeom>
        </p:spPr>
        <p:txBody>
          <a:bodyPr wrap="square">
            <a:spAutoFit/>
          </a:bodyPr>
          <a:lstStyle/>
          <a:p>
            <a:r>
              <a:rPr lang="en-US" sz="15000" b="1" dirty="0" smtClean="0">
                <a:solidFill>
                  <a:srgbClr val="FF0000"/>
                </a:solidFill>
                <a:latin typeface="VNI-Avo" pitchFamily="2" charset="0"/>
                <a:cs typeface="Times New Roman" panose="02020603050405020304" pitchFamily="18" charset="0"/>
              </a:rPr>
              <a:t>ôm  ôp</a:t>
            </a:r>
            <a:endParaRPr lang="vi-VN" sz="15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01350" y="4190999"/>
            <a:ext cx="3614057" cy="769441"/>
          </a:xfrm>
          <a:prstGeom prst="rect">
            <a:avLst/>
          </a:prstGeom>
          <a:noFill/>
        </p:spPr>
        <p:txBody>
          <a:bodyPr wrap="square" rtlCol="0">
            <a:spAutoFit/>
          </a:bodyPr>
          <a:lstStyle/>
          <a:p>
            <a:r>
              <a:rPr lang="en-US" sz="4400" b="1" dirty="0" smtClean="0">
                <a:latin typeface="VNI-Avo" pitchFamily="2" charset="0"/>
              </a:rPr>
              <a:t>(Tieát 2)</a:t>
            </a:r>
            <a:endParaRPr lang="en-US" sz="4400" b="1" dirty="0">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2067931" y="0"/>
            <a:ext cx="3005880" cy="2215991"/>
          </a:xfrm>
          <a:prstGeom prst="rect">
            <a:avLst/>
          </a:prstGeom>
        </p:spPr>
        <p:txBody>
          <a:bodyPr wrap="square">
            <a:spAutoFit/>
          </a:bodyPr>
          <a:lstStyle/>
          <a:p>
            <a:r>
              <a:rPr lang="en-US" sz="13800" b="1" dirty="0" smtClean="0">
                <a:solidFill>
                  <a:srgbClr val="FF0000"/>
                </a:solidFill>
                <a:latin typeface="VNI-Avo" pitchFamily="2" charset="0"/>
                <a:cs typeface="Times New Roman" panose="02020603050405020304" pitchFamily="18" charset="0"/>
              </a:rPr>
              <a:t>ôm</a:t>
            </a:r>
            <a:endParaRPr lang="vi-VN" sz="13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6402033" y="0"/>
            <a:ext cx="3005880" cy="2215991"/>
          </a:xfrm>
          <a:prstGeom prst="rect">
            <a:avLst/>
          </a:prstGeom>
        </p:spPr>
        <p:txBody>
          <a:bodyPr wrap="square">
            <a:spAutoFit/>
          </a:bodyPr>
          <a:lstStyle/>
          <a:p>
            <a:r>
              <a:rPr lang="en-US" sz="13800" b="1" dirty="0" smtClean="0">
                <a:solidFill>
                  <a:srgbClr val="D60093"/>
                </a:solidFill>
                <a:latin typeface="VNI-Avo" pitchFamily="2" charset="0"/>
                <a:cs typeface="Times New Roman" panose="02020603050405020304" pitchFamily="18" charset="0"/>
              </a:rPr>
              <a:t>ôp</a:t>
            </a:r>
            <a:endParaRPr lang="vi-VN" sz="13800" b="1" dirty="0">
              <a:solidFill>
                <a:srgbClr val="D60093"/>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7779" y="2265345"/>
            <a:ext cx="5569348" cy="1446550"/>
          </a:xfrm>
          <a:prstGeom prst="rect">
            <a:avLst/>
          </a:prstGeom>
          <a:noFill/>
        </p:spPr>
        <p:txBody>
          <a:bodyPr wrap="square" rtlCol="0">
            <a:spAutoFit/>
          </a:bodyPr>
          <a:lstStyle/>
          <a:p>
            <a:r>
              <a:rPr lang="en-US" sz="8800" b="1" dirty="0">
                <a:latin typeface="VNI-Avo" pitchFamily="2" charset="0"/>
                <a:cs typeface="Times New Roman" panose="02020603050405020304" pitchFamily="18" charset="0"/>
              </a:rPr>
              <a:t> </a:t>
            </a:r>
            <a:r>
              <a:rPr lang="en-US" sz="8800" b="1" dirty="0" smtClean="0">
                <a:latin typeface="VNI-Avo" pitchFamily="2" charset="0"/>
                <a:cs typeface="Times New Roman" panose="02020603050405020304" pitchFamily="18" charset="0"/>
              </a:rPr>
              <a:t>naám r</a:t>
            </a:r>
            <a:r>
              <a:rPr lang="en-US" sz="8800" b="1" dirty="0" smtClean="0">
                <a:solidFill>
                  <a:srgbClr val="FF0000"/>
                </a:solidFill>
                <a:latin typeface="VNI-Avo" pitchFamily="2" charset="0"/>
                <a:cs typeface="Times New Roman" panose="02020603050405020304" pitchFamily="18" charset="0"/>
              </a:rPr>
              <a:t>ôm</a:t>
            </a:r>
            <a:endParaRPr lang="vi-VN" sz="8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814223" y="2331402"/>
            <a:ext cx="4850234" cy="1446550"/>
          </a:xfrm>
          <a:prstGeom prst="rect">
            <a:avLst/>
          </a:prstGeom>
          <a:noFill/>
        </p:spPr>
        <p:txBody>
          <a:bodyPr wrap="square" rtlCol="0">
            <a:spAutoFit/>
          </a:bodyPr>
          <a:lstStyle/>
          <a:p>
            <a:r>
              <a:rPr lang="en-US" sz="8800" b="1" dirty="0">
                <a:latin typeface="VNI-Avo" pitchFamily="2" charset="0"/>
                <a:cs typeface="Times New Roman" panose="02020603050405020304" pitchFamily="18" charset="0"/>
              </a:rPr>
              <a:t>tia </a:t>
            </a:r>
            <a:r>
              <a:rPr lang="en-US" sz="8800" b="1" dirty="0" smtClean="0">
                <a:latin typeface="VNI-Avo" pitchFamily="2" charset="0"/>
                <a:cs typeface="Times New Roman" panose="02020603050405020304" pitchFamily="18" charset="0"/>
              </a:rPr>
              <a:t>ch</a:t>
            </a:r>
            <a:r>
              <a:rPr lang="en-US" sz="8800" b="1" dirty="0" smtClean="0">
                <a:solidFill>
                  <a:srgbClr val="D60093"/>
                </a:solidFill>
                <a:latin typeface="VNI-Avo" pitchFamily="2" charset="0"/>
                <a:cs typeface="Times New Roman" panose="02020603050405020304" pitchFamily="18" charset="0"/>
              </a:rPr>
              <a:t>ôùp</a:t>
            </a:r>
            <a:endParaRPr lang="vi-VN" sz="8800" b="1" dirty="0">
              <a:solidFill>
                <a:srgbClr val="D60093"/>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3136" y="3788590"/>
            <a:ext cx="5444116"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baùt c</a:t>
            </a:r>
            <a:r>
              <a:rPr lang="en-US" sz="8000" b="1" dirty="0" smtClean="0">
                <a:solidFill>
                  <a:srgbClr val="FF0000"/>
                </a:solidFill>
                <a:latin typeface="VNI-Avo" pitchFamily="2" charset="0"/>
                <a:cs typeface="Times New Roman" panose="02020603050405020304" pitchFamily="18" charset="0"/>
              </a:rPr>
              <a:t>ôm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45076" y="3766288"/>
            <a:ext cx="4163537"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h</a:t>
            </a:r>
            <a:r>
              <a:rPr lang="en-US" sz="8000" b="1" dirty="0" smtClean="0">
                <a:solidFill>
                  <a:srgbClr val="D60093"/>
                </a:solidFill>
                <a:latin typeface="VNI-Avo" pitchFamily="2" charset="0"/>
                <a:cs typeface="Times New Roman" panose="02020603050405020304" pitchFamily="18" charset="0"/>
              </a:rPr>
              <a:t>ôïp</a:t>
            </a:r>
            <a:r>
              <a:rPr lang="en-US" sz="8000" b="1" dirty="0" smtClean="0">
                <a:latin typeface="VNI-Avo" pitchFamily="2" charset="0"/>
                <a:cs typeface="Times New Roman" panose="02020603050405020304" pitchFamily="18" charset="0"/>
              </a:rPr>
              <a:t> taùc</a:t>
            </a:r>
            <a:endParaRPr lang="vi-VN" sz="8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8600" y="5144003"/>
            <a:ext cx="4893561"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b</a:t>
            </a:r>
            <a:r>
              <a:rPr lang="en-US" sz="8000" b="1" dirty="0" smtClean="0">
                <a:solidFill>
                  <a:srgbClr val="FF0000"/>
                </a:solidFill>
                <a:latin typeface="VNI-Avo" pitchFamily="2" charset="0"/>
                <a:cs typeface="Times New Roman" panose="02020603050405020304" pitchFamily="18" charset="0"/>
              </a:rPr>
              <a:t>ôm</a:t>
            </a:r>
            <a:r>
              <a:rPr lang="en-US" sz="8000" b="1" dirty="0" smtClean="0">
                <a:latin typeface="VNI-Avo" pitchFamily="2" charset="0"/>
                <a:cs typeface="Times New Roman" panose="02020603050405020304" pitchFamily="18" charset="0"/>
              </a:rPr>
              <a:t> </a:t>
            </a:r>
            <a:r>
              <a:rPr lang="en-US" sz="8000" b="1" dirty="0">
                <a:latin typeface="VNI-Avo" pitchFamily="2" charset="0"/>
                <a:cs typeface="Times New Roman" panose="02020603050405020304" pitchFamily="18" charset="0"/>
              </a:rPr>
              <a:t>xe</a:t>
            </a:r>
            <a:endParaRPr lang="vi-VN" sz="8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878528" y="5166305"/>
            <a:ext cx="4217291"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l</a:t>
            </a:r>
            <a:r>
              <a:rPr lang="en-US" sz="8000" b="1" dirty="0" smtClean="0">
                <a:solidFill>
                  <a:srgbClr val="D60093"/>
                </a:solidFill>
                <a:latin typeface="VNI-Avo" pitchFamily="2" charset="0"/>
                <a:cs typeface="Times New Roman" panose="02020603050405020304" pitchFamily="18" charset="0"/>
              </a:rPr>
              <a:t>ôïp</a:t>
            </a:r>
            <a:r>
              <a:rPr lang="en-US" sz="8000" b="1" dirty="0" smtClean="0">
                <a:latin typeface="VNI-Avo" pitchFamily="2" charset="0"/>
                <a:cs typeface="Times New Roman" panose="02020603050405020304" pitchFamily="18" charset="0"/>
              </a:rPr>
              <a:t> nhaø</a:t>
            </a:r>
            <a:endParaRPr lang="vi-VN" sz="8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74468" y="1097280"/>
            <a:ext cx="7196202"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baøi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2086019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31496" y="288758"/>
            <a:ext cx="3834062" cy="6116960"/>
          </a:xfrm>
          <a:prstGeom prst="roundRect">
            <a:avLst/>
          </a:prstGeom>
          <a:solidFill>
            <a:schemeClr val="bg1"/>
          </a:solidFill>
          <a:ln>
            <a:solidFill>
              <a:schemeClr val="bg1"/>
            </a:solidFill>
          </a:ln>
          <a:effectLst>
            <a:glow rad="1524000">
              <a:schemeClr val="bg1"/>
            </a:glow>
            <a:outerShdw sx="79000" sy="79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rotWithShape="1">
          <a:blip r:embed="rId2"/>
          <a:srcRect l="32791" t="15225" r="32205" b="39102"/>
          <a:stretch/>
        </p:blipFill>
        <p:spPr>
          <a:xfrm flipH="1">
            <a:off x="1415131" y="2422053"/>
            <a:ext cx="4234545" cy="2062857"/>
          </a:xfrm>
          <a:prstGeom prst="rect">
            <a:avLst/>
          </a:prstGeom>
          <a:ln>
            <a:noFill/>
          </a:ln>
          <a:effectLst>
            <a:softEdge rad="112500"/>
          </a:effectLst>
        </p:spPr>
      </p:pic>
      <p:pic>
        <p:nvPicPr>
          <p:cNvPr id="6" name="Picture 5"/>
          <p:cNvPicPr>
            <a:picLocks noChangeAspect="1"/>
          </p:cNvPicPr>
          <p:nvPr/>
        </p:nvPicPr>
        <p:blipFill rotWithShape="1">
          <a:blip r:embed="rId3"/>
          <a:srcRect l="38402" t="15544" r="37491" b="34647"/>
          <a:stretch/>
        </p:blipFill>
        <p:spPr>
          <a:xfrm>
            <a:off x="5551703" y="849081"/>
            <a:ext cx="5596975" cy="3581405"/>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rotWithShape="1">
          <a:blip r:embed="rId4"/>
          <a:srcRect l="36259" t="15626" r="35629" b="31250"/>
          <a:stretch/>
        </p:blipFill>
        <p:spPr>
          <a:xfrm>
            <a:off x="1567991" y="783767"/>
            <a:ext cx="3994599" cy="1639839"/>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4412722" y="7342"/>
            <a:ext cx="2433680"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800" b="1" dirty="0">
                <a:solidFill>
                  <a:srgbClr val="FF0000"/>
                </a:solidFill>
                <a:latin typeface="VNI-Avo" pitchFamily="2" charset="0"/>
                <a:cs typeface="Times New Roman" panose="02020603050405020304" pitchFamily="18" charset="0"/>
              </a:rPr>
              <a:t>Lan </a:t>
            </a:r>
            <a:r>
              <a:rPr lang="en-US" sz="4800" b="1" dirty="0" smtClean="0">
                <a:solidFill>
                  <a:srgbClr val="FF0000"/>
                </a:solidFill>
                <a:latin typeface="VNI-Avo" pitchFamily="2" charset="0"/>
                <a:cs typeface="Times New Roman" panose="02020603050405020304" pitchFamily="18" charset="0"/>
              </a:rPr>
              <a:t>oám</a:t>
            </a:r>
            <a:endParaRPr lang="en-US" sz="4800" b="1" dirty="0">
              <a:solidFill>
                <a:srgbClr val="FF0000"/>
              </a:solidFill>
              <a:latin typeface="VNI-Avo" pitchFamily="2" charset="0"/>
              <a:cs typeface="Times New Roman" panose="02020603050405020304" pitchFamily="18" charset="0"/>
            </a:endParaRPr>
          </a:p>
        </p:txBody>
      </p:sp>
      <p:sp>
        <p:nvSpPr>
          <p:cNvPr id="8" name="Rectangle 7"/>
          <p:cNvSpPr/>
          <p:nvPr/>
        </p:nvSpPr>
        <p:spPr>
          <a:xfrm>
            <a:off x="275545" y="4465303"/>
            <a:ext cx="11553742" cy="22467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3500" dirty="0">
                <a:latin typeface="VNI-Avo" pitchFamily="2" charset="0"/>
                <a:cs typeface="Times New Roman" panose="02020603050405020304" pitchFamily="18" charset="0"/>
              </a:rPr>
              <a:t>   </a:t>
            </a:r>
            <a:r>
              <a:rPr lang="en-US" sz="3500" dirty="0" smtClean="0">
                <a:latin typeface="VNI-Avo" pitchFamily="2" charset="0"/>
                <a:cs typeface="Times New Roman" panose="02020603050405020304" pitchFamily="18" charset="0"/>
              </a:rPr>
              <a:t>Saùng sôùm, Lan bò soát. Boá ñaép khaên maùt leân traùn Lan. Lan chaû muoán aên côm. Boá cho Lan aên chaùo. Lan nhôù lôùp, boá voã veà, ru Lan nguû. Nhìn boá vaát vaû, Lan chæ muoán heát oám ngay. </a:t>
            </a:r>
            <a:endParaRPr lang="en-US" sz="3500" dirty="0">
              <a:latin typeface="VNI-Avo" pitchFamily="2" charset="0"/>
              <a:cs typeface="Times New Roman" panose="02020603050405020304" pitchFamily="18" charset="0"/>
            </a:endParaRPr>
          </a:p>
        </p:txBody>
      </p:sp>
      <p:sp>
        <p:nvSpPr>
          <p:cNvPr id="9" name="Rectangle 8"/>
          <p:cNvSpPr/>
          <p:nvPr/>
        </p:nvSpPr>
        <p:spPr>
          <a:xfrm>
            <a:off x="2174779" y="4460148"/>
            <a:ext cx="907621" cy="63094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500" dirty="0" smtClean="0">
                <a:solidFill>
                  <a:srgbClr val="FF0000"/>
                </a:solidFill>
                <a:latin typeface="VNI-Avo" pitchFamily="2" charset="0"/>
                <a:cs typeface="Times New Roman" panose="02020603050405020304" pitchFamily="18" charset="0"/>
              </a:rPr>
              <a:t>ôm</a:t>
            </a:r>
            <a:endParaRPr lang="en-US" sz="3500" dirty="0">
              <a:solidFill>
                <a:srgbClr val="FF0000"/>
              </a:solidFill>
              <a:latin typeface="VNI-Avo" pitchFamily="2" charset="0"/>
              <a:cs typeface="Times New Roman" panose="02020603050405020304" pitchFamily="18" charset="0"/>
            </a:endParaRPr>
          </a:p>
        </p:txBody>
      </p:sp>
      <p:sp>
        <p:nvSpPr>
          <p:cNvPr id="10" name="Rectangle 9"/>
          <p:cNvSpPr/>
          <p:nvPr/>
        </p:nvSpPr>
        <p:spPr>
          <a:xfrm>
            <a:off x="5872186" y="4995269"/>
            <a:ext cx="907621" cy="63094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500" dirty="0" smtClean="0">
                <a:solidFill>
                  <a:srgbClr val="FF0000"/>
                </a:solidFill>
                <a:latin typeface="VNI-Avo" pitchFamily="2" charset="0"/>
                <a:cs typeface="Times New Roman" panose="02020603050405020304" pitchFamily="18" charset="0"/>
              </a:rPr>
              <a:t>ôm</a:t>
            </a:r>
            <a:endParaRPr lang="en-US" sz="3500" dirty="0">
              <a:solidFill>
                <a:srgbClr val="FF0000"/>
              </a:solidFill>
              <a:latin typeface="VNI-Avo" pitchFamily="2" charset="0"/>
              <a:cs typeface="Times New Roman" panose="02020603050405020304" pitchFamily="18" charset="0"/>
            </a:endParaRPr>
          </a:p>
        </p:txBody>
      </p:sp>
      <p:sp>
        <p:nvSpPr>
          <p:cNvPr id="11" name="Rectangle 10"/>
          <p:cNvSpPr/>
          <p:nvPr/>
        </p:nvSpPr>
        <p:spPr>
          <a:xfrm>
            <a:off x="2334228" y="5526840"/>
            <a:ext cx="788999" cy="63094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500" dirty="0" smtClean="0">
                <a:solidFill>
                  <a:srgbClr val="FF0000"/>
                </a:solidFill>
                <a:latin typeface="VNI-Avo" pitchFamily="2" charset="0"/>
                <a:cs typeface="Times New Roman" panose="02020603050405020304" pitchFamily="18" charset="0"/>
              </a:rPr>
              <a:t>ôp</a:t>
            </a:r>
            <a:endParaRPr lang="en-US" sz="3500" dirty="0">
              <a:solidFill>
                <a:srgbClr val="FF0000"/>
              </a:solidFill>
              <a:latin typeface="VNI-Avo" pitchFamily="2" charset="0"/>
              <a:cs typeface="Times New Roman" panose="02020603050405020304" pitchFamily="18" charset="0"/>
            </a:endParaRPr>
          </a:p>
        </p:txBody>
      </p:sp>
      <p:cxnSp>
        <p:nvCxnSpPr>
          <p:cNvPr id="12" name="Straight Connector 11"/>
          <p:cNvCxnSpPr/>
          <p:nvPr/>
        </p:nvCxnSpPr>
        <p:spPr>
          <a:xfrm>
            <a:off x="2174779" y="5006153"/>
            <a:ext cx="7574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71366" y="5553770"/>
            <a:ext cx="98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07770" y="6073069"/>
            <a:ext cx="706115" cy="120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8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32791" t="15225" r="32205" b="39102"/>
          <a:stretch/>
        </p:blipFill>
        <p:spPr>
          <a:xfrm flipH="1">
            <a:off x="1110327" y="5323114"/>
            <a:ext cx="4234545" cy="1505049"/>
          </a:xfrm>
          <a:prstGeom prst="rect">
            <a:avLst/>
          </a:prstGeom>
          <a:ln>
            <a:noFill/>
          </a:ln>
          <a:effectLst>
            <a:softEdge rad="112500"/>
          </a:effectLst>
        </p:spPr>
      </p:pic>
      <p:pic>
        <p:nvPicPr>
          <p:cNvPr id="15" name="Picture 14"/>
          <p:cNvPicPr>
            <a:picLocks noChangeAspect="1"/>
          </p:cNvPicPr>
          <p:nvPr/>
        </p:nvPicPr>
        <p:blipFill rotWithShape="1">
          <a:blip r:embed="rId3"/>
          <a:srcRect l="38402" t="15544" r="37491" b="34647"/>
          <a:stretch/>
        </p:blipFill>
        <p:spPr>
          <a:xfrm>
            <a:off x="5246901" y="4005944"/>
            <a:ext cx="5596975" cy="285205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4"/>
          <a:srcRect l="36259" t="15626" r="35629" b="31250"/>
          <a:stretch/>
        </p:blipFill>
        <p:spPr>
          <a:xfrm>
            <a:off x="1295845" y="3676586"/>
            <a:ext cx="3994599" cy="1730829"/>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Oval Callout 18"/>
          <p:cNvSpPr/>
          <p:nvPr/>
        </p:nvSpPr>
        <p:spPr>
          <a:xfrm>
            <a:off x="0" y="262247"/>
            <a:ext cx="5584371" cy="3102428"/>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p:cNvSpPr txBox="1"/>
          <p:nvPr/>
        </p:nvSpPr>
        <p:spPr>
          <a:xfrm>
            <a:off x="462642" y="843965"/>
            <a:ext cx="4659086" cy="1938992"/>
          </a:xfrm>
          <a:prstGeom prst="rect">
            <a:avLst/>
          </a:prstGeom>
          <a:noFill/>
        </p:spPr>
        <p:txBody>
          <a:bodyPr wrap="square" rtlCol="0">
            <a:spAutoFit/>
          </a:bodyPr>
          <a:lstStyle/>
          <a:p>
            <a:r>
              <a:rPr lang="en-US" sz="6000" b="1" dirty="0">
                <a:latin typeface="VNI-Avo" pitchFamily="2" charset="0"/>
                <a:cs typeface="Times New Roman" panose="02020603050405020304" pitchFamily="18" charset="0"/>
              </a:rPr>
              <a:t>Khi Lan </a:t>
            </a:r>
            <a:r>
              <a:rPr lang="en-US" sz="6000" b="1" dirty="0" smtClean="0">
                <a:latin typeface="VNI-Avo" pitchFamily="2" charset="0"/>
                <a:cs typeface="Times New Roman" panose="02020603050405020304" pitchFamily="18" charset="0"/>
              </a:rPr>
              <a:t>oám, boá </a:t>
            </a:r>
            <a:r>
              <a:rPr lang="en-US" sz="6000" b="1" dirty="0" smtClean="0">
                <a:solidFill>
                  <a:srgbClr val="FF0000"/>
                </a:solidFill>
                <a:latin typeface="VNI-Avo" pitchFamily="2" charset="0"/>
                <a:cs typeface="Times New Roman" panose="02020603050405020304" pitchFamily="18" charset="0"/>
              </a:rPr>
              <a:t>laøm gì</a:t>
            </a:r>
            <a:r>
              <a:rPr lang="en-US" sz="6000" b="1" dirty="0" smtClean="0">
                <a:latin typeface="VNI-Avo" pitchFamily="2" charset="0"/>
                <a:cs typeface="Times New Roman" panose="02020603050405020304" pitchFamily="18" charset="0"/>
              </a:rPr>
              <a:t>?</a:t>
            </a:r>
            <a:endParaRPr lang="vi-VN" sz="6000" b="1" dirty="0">
              <a:latin typeface="Vni 01 LinotypeZapfino one" pitchFamily="2" charset="2"/>
              <a:cs typeface="Times New Roman" panose="02020603050405020304" pitchFamily="18" charset="0"/>
            </a:endParaRPr>
          </a:p>
        </p:txBody>
      </p:sp>
      <p:sp>
        <p:nvSpPr>
          <p:cNvPr id="2" name="TextBox 1"/>
          <p:cNvSpPr txBox="1"/>
          <p:nvPr/>
        </p:nvSpPr>
        <p:spPr>
          <a:xfrm>
            <a:off x="5584372" y="843965"/>
            <a:ext cx="6077198" cy="2308324"/>
          </a:xfrm>
          <a:prstGeom prst="rect">
            <a:avLst/>
          </a:prstGeom>
          <a:noFill/>
        </p:spPr>
        <p:txBody>
          <a:bodyPr wrap="square" rtlCol="0">
            <a:spAutoFit/>
          </a:bodyPr>
          <a:lstStyle/>
          <a:p>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Khi</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Lan</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oám</a:t>
            </a:r>
            <a:r>
              <a:rPr lang="en-US" sz="3600" b="1" dirty="0" smtClean="0">
                <a:solidFill>
                  <a:srgbClr val="FF0000"/>
                </a:solidFill>
                <a:latin typeface="VNI-Avo" pitchFamily="2" charset="0"/>
                <a:cs typeface="Times New Roman" panose="02020603050405020304" pitchFamily="18" charset="0"/>
              </a:rPr>
              <a:t> , </a:t>
            </a:r>
            <a:r>
              <a:rPr lang="en-US" sz="3600" b="1" dirty="0" err="1" smtClean="0">
                <a:solidFill>
                  <a:srgbClr val="FF0000"/>
                </a:solidFill>
                <a:latin typeface="VNI-Avo" pitchFamily="2" charset="0"/>
                <a:cs typeface="Times New Roman" panose="02020603050405020304" pitchFamily="18" charset="0"/>
              </a:rPr>
              <a:t>Boá</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ñaép</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khaên</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maùt</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leân</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traùn</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Lan</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Boá</a:t>
            </a:r>
            <a:r>
              <a:rPr lang="en-US" sz="3600" b="1" dirty="0" smtClean="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cho</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Lan</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aên</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chaùo</a:t>
            </a:r>
            <a:r>
              <a:rPr lang="en-US" sz="3600" b="1" dirty="0" smtClean="0">
                <a:solidFill>
                  <a:srgbClr val="FF0000"/>
                </a:solidFill>
                <a:latin typeface="VNI-Avo" pitchFamily="2" charset="0"/>
                <a:cs typeface="Times New Roman" panose="02020603050405020304" pitchFamily="18" charset="0"/>
              </a:rPr>
              <a:t>. </a:t>
            </a:r>
            <a:r>
              <a:rPr lang="en-US" sz="3600" b="1" dirty="0" err="1" smtClean="0">
                <a:solidFill>
                  <a:srgbClr val="FF0000"/>
                </a:solidFill>
                <a:latin typeface="VNI-Avo" pitchFamily="2" charset="0"/>
                <a:cs typeface="Times New Roman" panose="02020603050405020304" pitchFamily="18" charset="0"/>
              </a:rPr>
              <a:t>Boá</a:t>
            </a:r>
            <a:r>
              <a:rPr lang="en-US" sz="3600" b="1" dirty="0" smtClean="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voã</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veà</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ru</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Lan</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nguû</a:t>
            </a:r>
            <a:r>
              <a:rPr lang="en-US" sz="3600" b="1" dirty="0">
                <a:solidFill>
                  <a:srgbClr val="FF0000"/>
                </a:solidFill>
                <a:latin typeface="VNI-Avo" pitchFamily="2" charset="0"/>
                <a:cs typeface="Times New Roman" panose="02020603050405020304" pitchFamily="18" charset="0"/>
              </a:rPr>
              <a:t>. </a:t>
            </a:r>
            <a:endParaRPr lang="vi-VN" sz="3600" b="1" dirty="0">
              <a:solidFill>
                <a:srgbClr val="FF0000"/>
              </a:solidFill>
            </a:endParaRPr>
          </a:p>
        </p:txBody>
      </p:sp>
    </p:spTree>
    <p:extLst>
      <p:ext uri="{BB962C8B-B14F-4D97-AF65-F5344CB8AC3E}">
        <p14:creationId xmlns:p14="http://schemas.microsoft.com/office/powerpoint/2010/main" val="290580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p14="http://schemas.microsoft.com/office/powerpoint/2010/main" val="1073568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78269" y="1034169"/>
            <a:ext cx="5448300" cy="33092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927261" y="1137553"/>
            <a:ext cx="5491843" cy="53721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ình Nền Powerpoint Đẹp, Chất, Chủ Đề Phong Phú Cho Bạn Lựa Chọn - Elead"/>
          <p:cNvPicPr>
            <a:picLocks noChangeAspect="1" noChangeArrowheads="1"/>
          </p:cNvPicPr>
          <p:nvPr/>
        </p:nvPicPr>
        <p:blipFill>
          <a:blip r:embed="rId2"/>
          <a:srcRect/>
          <a:stretch>
            <a:fillRect/>
          </a:stretch>
        </p:blipFill>
        <p:spPr bwMode="auto">
          <a:xfrm>
            <a:off x="-4536" y="0"/>
            <a:ext cx="12196535" cy="6858000"/>
          </a:xfrm>
          <a:prstGeom prst="rect">
            <a:avLst/>
          </a:prstGeom>
          <a:noFill/>
        </p:spPr>
      </p:pic>
      <p:sp>
        <p:nvSpPr>
          <p:cNvPr id="3" name="TextBox 7"/>
          <p:cNvSpPr txBox="1"/>
          <p:nvPr/>
        </p:nvSpPr>
        <p:spPr>
          <a:xfrm>
            <a:off x="-23586" y="1583229"/>
            <a:ext cx="12239172" cy="769441"/>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4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4" name="Rectangle 3"/>
          <p:cNvSpPr/>
          <p:nvPr/>
        </p:nvSpPr>
        <p:spPr>
          <a:xfrm>
            <a:off x="2165471" y="4351440"/>
            <a:ext cx="8613192" cy="923330"/>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a:solidFill>
                  <a:srgbClr val="7030A0"/>
                </a:solidFill>
                <a:latin typeface="HP001 5 hàng" pitchFamily="34" charset="0"/>
              </a:rPr>
              <a:t>Lớp 1 </a:t>
            </a:r>
            <a:r>
              <a:rPr lang="en-US" sz="5400" b="1" dirty="0">
                <a:solidFill>
                  <a:srgbClr val="002060"/>
                </a:solidFill>
                <a:latin typeface="HP001 5 hàng" pitchFamily="34" charset="0"/>
              </a:rPr>
              <a:t>– </a:t>
            </a:r>
            <a:r>
              <a:rPr lang="en-US" sz="5400" b="1">
                <a:solidFill>
                  <a:srgbClr val="002060"/>
                </a:solidFill>
                <a:latin typeface="HP001 5 hàng" pitchFamily="34" charset="0"/>
              </a:rPr>
              <a:t>Tuần </a:t>
            </a:r>
            <a:r>
              <a:rPr lang="en-US" sz="5400" b="1" smtClean="0">
                <a:solidFill>
                  <a:srgbClr val="002060"/>
                </a:solidFill>
                <a:latin typeface="HP001 5 hàng" pitchFamily="34" charset="0"/>
              </a:rPr>
              <a:t>13 </a:t>
            </a:r>
            <a:r>
              <a:rPr lang="en-US" sz="5400" b="1" dirty="0" smtClean="0">
                <a:latin typeface="HP001 5 hàng" pitchFamily="34" charset="0"/>
              </a:rPr>
              <a:t>– </a:t>
            </a:r>
            <a:r>
              <a:rPr lang="en-US" sz="5400" b="1" dirty="0">
                <a:solidFill>
                  <a:schemeClr val="accent3">
                    <a:lumMod val="50000"/>
                  </a:schemeClr>
                </a:solidFill>
                <a:latin typeface="HP001 5 hàng" pitchFamily="34" charset="0"/>
              </a:rPr>
              <a:t>Thứ </a:t>
            </a:r>
            <a:r>
              <a:rPr lang="en-US" sz="5400" b="1" dirty="0" smtClean="0">
                <a:solidFill>
                  <a:schemeClr val="accent3">
                    <a:lumMod val="50000"/>
                  </a:schemeClr>
                </a:solidFill>
                <a:latin typeface="HP001 5 hàng" pitchFamily="34" charset="0"/>
              </a:rPr>
              <a:t>hai</a:t>
            </a:r>
            <a:endParaRPr lang="en-US" sz="5400" b="1" dirty="0">
              <a:solidFill>
                <a:schemeClr val="accent3">
                  <a:lumMod val="50000"/>
                </a:schemeClr>
              </a:solidFill>
              <a:latin typeface="HP001 5 hàng" pitchFamily="34" charset="0"/>
            </a:endParaRPr>
          </a:p>
        </p:txBody>
      </p:sp>
      <p:sp>
        <p:nvSpPr>
          <p:cNvPr id="5" name="Rectangle 4"/>
          <p:cNvSpPr/>
          <p:nvPr/>
        </p:nvSpPr>
        <p:spPr>
          <a:xfrm>
            <a:off x="3889037" y="2609058"/>
            <a:ext cx="375352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 VẦN</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66257" y="10886"/>
            <a:ext cx="7489372" cy="338001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190749" y="3563710"/>
            <a:ext cx="7562851" cy="32942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61257" y="87084"/>
            <a:ext cx="11691257" cy="6716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478575" y="-54430"/>
            <a:ext cx="3005880" cy="1569660"/>
          </a:xfrm>
          <a:prstGeom prst="rect">
            <a:avLst/>
          </a:prstGeom>
        </p:spPr>
        <p:txBody>
          <a:bodyPr wrap="square">
            <a:spAutoFit/>
          </a:bodyPr>
          <a:lstStyle/>
          <a:p>
            <a:r>
              <a:rPr lang="en-US" sz="9600" b="1" dirty="0" smtClean="0">
                <a:solidFill>
                  <a:schemeClr val="accent2">
                    <a:lumMod val="75000"/>
                  </a:schemeClr>
                </a:solidFill>
                <a:latin typeface="VNI-Avo" pitchFamily="2" charset="0"/>
                <a:cs typeface="Times New Roman" panose="02020603050405020304" pitchFamily="18" charset="0"/>
              </a:rPr>
              <a:t>eâm</a:t>
            </a:r>
            <a:endParaRPr lang="vi-VN" sz="96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3441104" y="1324647"/>
            <a:ext cx="3005880" cy="1569660"/>
          </a:xfrm>
          <a:prstGeom prst="rect">
            <a:avLst/>
          </a:prstGeom>
        </p:spPr>
        <p:txBody>
          <a:bodyPr wrap="square">
            <a:spAutoFit/>
          </a:bodyPr>
          <a:lstStyle/>
          <a:p>
            <a:r>
              <a:rPr lang="en-US" sz="9600" b="1" dirty="0" smtClean="0">
                <a:solidFill>
                  <a:schemeClr val="accent5">
                    <a:lumMod val="75000"/>
                  </a:schemeClr>
                </a:solidFill>
                <a:latin typeface="VNI-Avo" pitchFamily="2" charset="0"/>
                <a:cs typeface="Times New Roman" panose="02020603050405020304" pitchFamily="18" charset="0"/>
              </a:rPr>
              <a:t>op</a:t>
            </a:r>
            <a:endParaRPr lang="vi-VN" sz="9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599" y="2744329"/>
            <a:ext cx="6054418" cy="1446550"/>
          </a:xfrm>
          <a:prstGeom prst="rect">
            <a:avLst/>
          </a:prstGeom>
          <a:noFill/>
        </p:spPr>
        <p:txBody>
          <a:bodyPr wrap="square" rtlCol="0">
            <a:spAutoFit/>
          </a:bodyPr>
          <a:lstStyle/>
          <a:p>
            <a:r>
              <a:rPr lang="en-US" sz="8800" b="1" dirty="0">
                <a:latin typeface="VNI-Avo" pitchFamily="2" charset="0"/>
                <a:cs typeface="Times New Roman" panose="02020603050405020304" pitchFamily="18" charset="0"/>
              </a:rPr>
              <a:t> </a:t>
            </a:r>
            <a:r>
              <a:rPr lang="en-US" sz="8800" b="1" dirty="0" smtClean="0">
                <a:latin typeface="VNI-Avo" pitchFamily="2" charset="0"/>
                <a:cs typeface="Times New Roman" panose="02020603050405020304" pitchFamily="18" charset="0"/>
              </a:rPr>
              <a:t>l</a:t>
            </a:r>
            <a:r>
              <a:rPr lang="en-US" sz="8800" b="1" dirty="0" smtClean="0">
                <a:solidFill>
                  <a:schemeClr val="accent6">
                    <a:lumMod val="50000"/>
                  </a:schemeClr>
                </a:solidFill>
                <a:latin typeface="VNI-Avo" pitchFamily="2" charset="0"/>
                <a:cs typeface="Times New Roman" panose="02020603050405020304" pitchFamily="18" charset="0"/>
              </a:rPr>
              <a:t>om</a:t>
            </a:r>
            <a:r>
              <a:rPr lang="en-US" sz="8800" b="1" dirty="0" smtClean="0">
                <a:latin typeface="VNI-Avo" pitchFamily="2" charset="0"/>
                <a:cs typeface="Times New Roman" panose="02020603050405020304" pitchFamily="18" charset="0"/>
              </a:rPr>
              <a:t> kh</a:t>
            </a:r>
            <a:r>
              <a:rPr lang="en-US" sz="8800" b="1" dirty="0" smtClean="0">
                <a:solidFill>
                  <a:schemeClr val="accent6">
                    <a:lumMod val="50000"/>
                  </a:schemeClr>
                </a:solidFill>
                <a:latin typeface="VNI-Avo" pitchFamily="2" charset="0"/>
                <a:cs typeface="Times New Roman" panose="02020603050405020304" pitchFamily="18" charset="0"/>
              </a:rPr>
              <a:t>om</a:t>
            </a:r>
            <a:endParaRPr lang="vi-VN" sz="8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44342" y="2810386"/>
            <a:ext cx="5649683" cy="1446550"/>
          </a:xfrm>
          <a:prstGeom prst="rect">
            <a:avLst/>
          </a:prstGeom>
          <a:noFill/>
        </p:spPr>
        <p:txBody>
          <a:bodyPr wrap="square" rtlCol="0">
            <a:spAutoFit/>
          </a:bodyPr>
          <a:lstStyle/>
          <a:p>
            <a:r>
              <a:rPr lang="en-US" sz="8800" b="1" dirty="0" smtClean="0">
                <a:latin typeface="VNI-Avo" pitchFamily="2" charset="0"/>
                <a:cs typeface="Times New Roman" panose="02020603050405020304" pitchFamily="18" charset="0"/>
              </a:rPr>
              <a:t>h</a:t>
            </a:r>
            <a:r>
              <a:rPr lang="en-US" sz="8800" b="1" dirty="0" smtClean="0">
                <a:solidFill>
                  <a:schemeClr val="tx2">
                    <a:lumMod val="75000"/>
                  </a:schemeClr>
                </a:solidFill>
                <a:latin typeface="VNI-Avo" pitchFamily="2" charset="0"/>
                <a:cs typeface="Times New Roman" panose="02020603050405020304" pitchFamily="18" charset="0"/>
              </a:rPr>
              <a:t>oäp</a:t>
            </a:r>
            <a:r>
              <a:rPr lang="en-US" sz="8800" b="1" dirty="0" smtClean="0">
                <a:latin typeface="VNI-Avo" pitchFamily="2" charset="0"/>
                <a:cs typeface="Times New Roman" panose="02020603050405020304" pitchFamily="18" charset="0"/>
              </a:rPr>
              <a:t> baùnh</a:t>
            </a:r>
            <a:endParaRPr lang="vi-VN" sz="8800" b="1" dirty="0">
              <a:solidFill>
                <a:srgbClr val="D60093"/>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83643" y="4213145"/>
            <a:ext cx="5749061"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m</a:t>
            </a:r>
            <a:r>
              <a:rPr lang="en-US" sz="8000" b="1" dirty="0" smtClean="0">
                <a:solidFill>
                  <a:schemeClr val="accent6">
                    <a:lumMod val="50000"/>
                  </a:schemeClr>
                </a:solidFill>
                <a:latin typeface="VNI-Avo" pitchFamily="2" charset="0"/>
                <a:cs typeface="Times New Roman" panose="02020603050405020304" pitchFamily="18" charset="0"/>
              </a:rPr>
              <a:t>oùm</a:t>
            </a:r>
            <a:r>
              <a:rPr lang="en-US" sz="8000" b="1" dirty="0" smtClean="0">
                <a:latin typeface="VNI-Avo" pitchFamily="2" charset="0"/>
                <a:cs typeface="Times New Roman" panose="02020603050405020304" pitchFamily="18" charset="0"/>
              </a:rPr>
              <a:t> meùm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453180" y="4190843"/>
            <a:ext cx="4163537"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s</a:t>
            </a:r>
            <a:r>
              <a:rPr lang="en-US" sz="8000" b="1" dirty="0" smtClean="0">
                <a:solidFill>
                  <a:srgbClr val="FF0000"/>
                </a:solidFill>
                <a:latin typeface="VNI-Avo" pitchFamily="2" charset="0"/>
                <a:cs typeface="Times New Roman" panose="02020603050405020304" pitchFamily="18" charset="0"/>
              </a:rPr>
              <a:t>im</a:t>
            </a:r>
            <a:r>
              <a:rPr lang="en-US" sz="8000" b="1" dirty="0" smtClean="0">
                <a:latin typeface="VNI-Avo" pitchFamily="2" charset="0"/>
                <a:cs typeface="Times New Roman" panose="02020603050405020304" pitchFamily="18" charset="0"/>
              </a:rPr>
              <a:t> t</a:t>
            </a:r>
            <a:r>
              <a:rPr lang="en-US" sz="8000" b="1" dirty="0" smtClean="0">
                <a:solidFill>
                  <a:srgbClr val="FF0000"/>
                </a:solidFill>
                <a:latin typeface="VNI-Avo" pitchFamily="2" charset="0"/>
                <a:cs typeface="Times New Roman" panose="02020603050405020304" pitchFamily="18" charset="0"/>
              </a:rPr>
              <a:t>ím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8600" y="5568558"/>
            <a:ext cx="5693229"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l</a:t>
            </a:r>
            <a:r>
              <a:rPr lang="en-US" sz="8000" b="1" dirty="0" smtClean="0">
                <a:solidFill>
                  <a:schemeClr val="accent2"/>
                </a:solidFill>
                <a:latin typeface="VNI-Avo" pitchFamily="2" charset="0"/>
                <a:cs typeface="Times New Roman" panose="02020603050405020304" pitchFamily="18" charset="0"/>
              </a:rPr>
              <a:t>oåm</a:t>
            </a:r>
            <a:r>
              <a:rPr lang="en-US" sz="8000" b="1" dirty="0" smtClean="0">
                <a:latin typeface="VNI-Avo" pitchFamily="2" charset="0"/>
                <a:cs typeface="Times New Roman" panose="02020603050405020304" pitchFamily="18" charset="0"/>
              </a:rPr>
              <a:t> ng</a:t>
            </a:r>
            <a:r>
              <a:rPr lang="en-US" sz="8000" b="1" dirty="0" smtClean="0">
                <a:solidFill>
                  <a:schemeClr val="accent2"/>
                </a:solidFill>
                <a:latin typeface="VNI-Avo" pitchFamily="2" charset="0"/>
                <a:cs typeface="Times New Roman" panose="02020603050405020304" pitchFamily="18" charset="0"/>
              </a:rPr>
              <a:t>oåm</a:t>
            </a:r>
            <a:endParaRPr lang="vi-VN" sz="8800" b="1" dirty="0">
              <a:solidFill>
                <a:schemeClr val="accent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531428" y="5569088"/>
            <a:ext cx="5464628"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x</a:t>
            </a:r>
            <a:r>
              <a:rPr lang="en-US" sz="8000" b="1" dirty="0" smtClean="0">
                <a:solidFill>
                  <a:schemeClr val="accent2"/>
                </a:solidFill>
                <a:latin typeface="VNI-Avo" pitchFamily="2" charset="0"/>
                <a:cs typeface="Times New Roman" panose="02020603050405020304" pitchFamily="18" charset="0"/>
              </a:rPr>
              <a:t>oâm</a:t>
            </a:r>
            <a:r>
              <a:rPr lang="en-US" sz="8000" b="1" dirty="0" smtClean="0">
                <a:latin typeface="VNI-Avo" pitchFamily="2" charset="0"/>
                <a:cs typeface="Times New Roman" panose="02020603050405020304" pitchFamily="18" charset="0"/>
              </a:rPr>
              <a:t> x</a:t>
            </a:r>
            <a:r>
              <a:rPr lang="en-US" sz="8000" b="1" dirty="0" smtClean="0">
                <a:solidFill>
                  <a:schemeClr val="bg2">
                    <a:lumMod val="25000"/>
                  </a:schemeClr>
                </a:solidFill>
                <a:latin typeface="VNI-Avo" pitchFamily="2" charset="0"/>
                <a:cs typeface="Times New Roman" panose="02020603050405020304" pitchFamily="18" charset="0"/>
              </a:rPr>
              <a:t>oáp</a:t>
            </a:r>
            <a:endParaRPr lang="vi-VN" sz="80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rot="10800000" flipV="1">
            <a:off x="456801" y="1262743"/>
            <a:ext cx="3005880" cy="1569660"/>
          </a:xfrm>
          <a:prstGeom prst="rect">
            <a:avLst/>
          </a:prstGeom>
        </p:spPr>
        <p:txBody>
          <a:bodyPr wrap="square">
            <a:spAutoFit/>
          </a:bodyPr>
          <a:lstStyle/>
          <a:p>
            <a:r>
              <a:rPr lang="en-US" sz="9600" b="1" dirty="0" smtClean="0">
                <a:solidFill>
                  <a:schemeClr val="accent6">
                    <a:lumMod val="50000"/>
                  </a:schemeClr>
                </a:solidFill>
                <a:latin typeface="VNI-Avo" pitchFamily="2" charset="0"/>
                <a:cs typeface="Times New Roman" panose="02020603050405020304" pitchFamily="18" charset="0"/>
              </a:rPr>
              <a:t>om</a:t>
            </a:r>
            <a:endParaRPr lang="vi-VN" sz="9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rot="10800000" flipV="1">
            <a:off x="6641521" y="40125"/>
            <a:ext cx="3005880" cy="1569660"/>
          </a:xfrm>
          <a:prstGeom prst="rect">
            <a:avLst/>
          </a:prstGeom>
        </p:spPr>
        <p:txBody>
          <a:bodyPr wrap="square">
            <a:spAutoFit/>
          </a:bodyPr>
          <a:lstStyle/>
          <a:p>
            <a:r>
              <a:rPr lang="en-US" sz="9600" b="1" dirty="0" smtClean="0">
                <a:solidFill>
                  <a:srgbClr val="C00000"/>
                </a:solidFill>
                <a:latin typeface="VNI-Avo" pitchFamily="2" charset="0"/>
                <a:cs typeface="Times New Roman" panose="02020603050405020304" pitchFamily="18" charset="0"/>
              </a:rPr>
              <a:t>im</a:t>
            </a:r>
            <a:endParaRPr lang="vi-VN" sz="9600" b="1"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rot="10800000" flipV="1">
            <a:off x="3425952" y="0"/>
            <a:ext cx="3005880" cy="1569660"/>
          </a:xfrm>
          <a:prstGeom prst="rect">
            <a:avLst/>
          </a:prstGeom>
        </p:spPr>
        <p:txBody>
          <a:bodyPr wrap="square">
            <a:spAutoFit/>
          </a:bodyPr>
          <a:lstStyle/>
          <a:p>
            <a:r>
              <a:rPr lang="en-US" sz="9600" b="1" dirty="0" smtClean="0">
                <a:solidFill>
                  <a:srgbClr val="FF0000"/>
                </a:solidFill>
                <a:latin typeface="VNI-Avo" pitchFamily="2" charset="0"/>
                <a:cs typeface="Times New Roman" panose="02020603050405020304" pitchFamily="18" charset="0"/>
              </a:rPr>
              <a:t>eâp</a:t>
            </a:r>
            <a:endParaRPr lang="vi-VN" sz="96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rot="10800000" flipV="1">
            <a:off x="9632448" y="18357"/>
            <a:ext cx="3005880" cy="1569660"/>
          </a:xfrm>
          <a:prstGeom prst="rect">
            <a:avLst/>
          </a:prstGeom>
        </p:spPr>
        <p:txBody>
          <a:bodyPr wrap="square">
            <a:spAutoFit/>
          </a:bodyPr>
          <a:lstStyle/>
          <a:p>
            <a:r>
              <a:rPr lang="en-US" sz="9600" b="1" dirty="0" smtClean="0">
                <a:solidFill>
                  <a:srgbClr val="D60093"/>
                </a:solidFill>
                <a:latin typeface="VNI-Avo" pitchFamily="2" charset="0"/>
                <a:cs typeface="Times New Roman" panose="02020603050405020304" pitchFamily="18" charset="0"/>
              </a:rPr>
              <a:t>ip</a:t>
            </a:r>
            <a:endParaRPr lang="vi-VN" sz="9600" b="1" dirty="0">
              <a:solidFill>
                <a:srgbClr val="D60093"/>
              </a:solidFill>
              <a:latin typeface="Times New Roman" panose="02020603050405020304" pitchFamily="18" charset="0"/>
              <a:cs typeface="Times New Roman" panose="02020603050405020304" pitchFamily="18" charset="0"/>
            </a:endParaRPr>
          </a:p>
        </p:txBody>
      </p:sp>
      <p:sp>
        <p:nvSpPr>
          <p:cNvPr id="16" name="Rectangle 15"/>
          <p:cNvSpPr/>
          <p:nvPr/>
        </p:nvSpPr>
        <p:spPr>
          <a:xfrm rot="10800000" flipV="1">
            <a:off x="9504457" y="1455276"/>
            <a:ext cx="3005880" cy="1569660"/>
          </a:xfrm>
          <a:prstGeom prst="rect">
            <a:avLst/>
          </a:prstGeom>
        </p:spPr>
        <p:txBody>
          <a:bodyPr wrap="square">
            <a:spAutoFit/>
          </a:bodyPr>
          <a:lstStyle/>
          <a:p>
            <a:r>
              <a:rPr lang="en-US" sz="9600" b="1" dirty="0" smtClean="0">
                <a:solidFill>
                  <a:schemeClr val="tx2">
                    <a:lumMod val="75000"/>
                  </a:schemeClr>
                </a:solidFill>
                <a:latin typeface="VNI-Avo" pitchFamily="2" charset="0"/>
                <a:cs typeface="Times New Roman" panose="02020603050405020304" pitchFamily="18" charset="0"/>
              </a:rPr>
              <a:t>oâp</a:t>
            </a:r>
            <a:endParaRPr lang="vi-VN" sz="9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7" name="Rectangle 16"/>
          <p:cNvSpPr/>
          <p:nvPr/>
        </p:nvSpPr>
        <p:spPr>
          <a:xfrm rot="10800000" flipV="1">
            <a:off x="6650784" y="1393372"/>
            <a:ext cx="3005880" cy="1569660"/>
          </a:xfrm>
          <a:prstGeom prst="rect">
            <a:avLst/>
          </a:prstGeom>
        </p:spPr>
        <p:txBody>
          <a:bodyPr wrap="square">
            <a:spAutoFit/>
          </a:bodyPr>
          <a:lstStyle/>
          <a:p>
            <a:r>
              <a:rPr lang="en-US" sz="9600" b="1" dirty="0" smtClean="0">
                <a:solidFill>
                  <a:schemeClr val="accent2"/>
                </a:solidFill>
                <a:latin typeface="VNI-Avo" pitchFamily="2" charset="0"/>
                <a:cs typeface="Times New Roman" panose="02020603050405020304" pitchFamily="18" charset="0"/>
              </a:rPr>
              <a:t>oâm</a:t>
            </a:r>
            <a:endParaRPr lang="vi-VN" sz="9600"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50739" y="441875"/>
            <a:ext cx="4729180" cy="1446550"/>
          </a:xfrm>
          <a:prstGeom prst="rect">
            <a:avLst/>
          </a:prstGeom>
          <a:noFill/>
        </p:spPr>
        <p:txBody>
          <a:bodyPr wrap="none" rtlCol="0">
            <a:spAutoFit/>
          </a:bodyPr>
          <a:lstStyle/>
          <a:p>
            <a:r>
              <a:rPr lang="en-US" sz="5400" b="1" dirty="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a:t>
            </a:r>
            <a:r>
              <a:rPr lang="en-US" sz="6600" b="1" u="sng" dirty="0">
                <a:latin typeface="VNI-Avo" pitchFamily="2" charset="0"/>
                <a:cs typeface="Times New Roman" panose="02020603050405020304" pitchFamily="18" charset="0"/>
              </a:rPr>
              <a:t>61</a:t>
            </a:r>
            <a:r>
              <a:rPr lang="en-US" sz="6600" b="1" dirty="0">
                <a:latin typeface="VNI-Avo" pitchFamily="2" charset="0"/>
                <a:cs typeface="Times New Roman" panose="02020603050405020304" pitchFamily="18" charset="0"/>
              </a:rPr>
              <a:t>:</a:t>
            </a:r>
            <a:r>
              <a:rPr lang="en-US" sz="8800" b="1" dirty="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862928" y="1900073"/>
            <a:ext cx="7010411" cy="2400657"/>
          </a:xfrm>
          <a:prstGeom prst="rect">
            <a:avLst/>
          </a:prstGeom>
        </p:spPr>
        <p:txBody>
          <a:bodyPr wrap="square">
            <a:spAutoFit/>
          </a:bodyPr>
          <a:lstStyle/>
          <a:p>
            <a:r>
              <a:rPr lang="en-US" sz="15000" b="1" dirty="0" smtClean="0">
                <a:solidFill>
                  <a:srgbClr val="FF0000"/>
                </a:solidFill>
                <a:latin typeface="VNI-Avo" pitchFamily="2" charset="0"/>
                <a:cs typeface="Times New Roman" panose="02020603050405020304" pitchFamily="18" charset="0"/>
              </a:rPr>
              <a:t>ôm  ôp</a:t>
            </a:r>
            <a:endParaRPr lang="vi-VN" sz="15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301350" y="4190999"/>
            <a:ext cx="3614057" cy="769441"/>
          </a:xfrm>
          <a:prstGeom prst="rect">
            <a:avLst/>
          </a:prstGeom>
          <a:noFill/>
        </p:spPr>
        <p:txBody>
          <a:bodyPr wrap="square" rtlCol="0">
            <a:spAutoFit/>
          </a:bodyPr>
          <a:lstStyle/>
          <a:p>
            <a:r>
              <a:rPr lang="en-US" sz="4400" b="1" dirty="0" smtClean="0">
                <a:latin typeface="VNI-Avo" pitchFamily="2" charset="0"/>
              </a:rPr>
              <a:t>(Tieát 1)</a:t>
            </a:r>
            <a:endParaRPr lang="en-US" sz="4400" b="1" dirty="0">
              <a:latin typeface="VNI-Avo" pitchFamily="2" charset="0"/>
            </a:endParaRPr>
          </a:p>
        </p:txBody>
      </p:sp>
    </p:spTree>
    <p:extLst>
      <p:ext uri="{BB962C8B-B14F-4D97-AF65-F5344CB8AC3E}">
        <p14:creationId xmlns:p14="http://schemas.microsoft.com/office/powerpoint/2010/main" val="2044212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 y="0"/>
            <a:ext cx="12192000" cy="6858000"/>
          </a:xfrm>
          <a:prstGeom prst="rect">
            <a:avLst/>
          </a:prstGeom>
        </p:spPr>
      </p:pic>
      <p:sp>
        <p:nvSpPr>
          <p:cNvPr id="6" name="TextBox 5"/>
          <p:cNvSpPr txBox="1"/>
          <p:nvPr/>
        </p:nvSpPr>
        <p:spPr>
          <a:xfrm>
            <a:off x="1162283" y="1854926"/>
            <a:ext cx="9671172" cy="2215991"/>
          </a:xfrm>
          <a:prstGeom prst="rect">
            <a:avLst/>
          </a:prstGeom>
          <a:noFill/>
        </p:spPr>
        <p:txBody>
          <a:bodyPr wrap="square" rtlCol="0">
            <a:spAutoFit/>
          </a:bodyPr>
          <a:lstStyle/>
          <a:p>
            <a:pPr algn="ctr"/>
            <a:r>
              <a:rPr lang="en-US" sz="13800" b="1" dirty="0" smtClean="0">
                <a:solidFill>
                  <a:srgbClr val="FF0000"/>
                </a:solidFill>
                <a:latin typeface="VNI-Avo" pitchFamily="2" charset="0"/>
              </a:rPr>
              <a:t>Khaùm phaù</a:t>
            </a:r>
            <a:endParaRPr lang="vi-VN" sz="13800" b="1" dirty="0">
              <a:solidFill>
                <a:srgbClr val="FF0000"/>
              </a:solidFill>
            </a:endParaRPr>
          </a:p>
        </p:txBody>
      </p:sp>
    </p:spTree>
    <p:extLst>
      <p:ext uri="{BB962C8B-B14F-4D97-AF65-F5344CB8AC3E}">
        <p14:creationId xmlns:p14="http://schemas.microsoft.com/office/powerpoint/2010/main" val="214802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881" y="2822906"/>
            <a:ext cx="4621502"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naám r</a:t>
            </a:r>
            <a:r>
              <a:rPr lang="en-US" sz="6600" b="1" dirty="0" smtClean="0">
                <a:solidFill>
                  <a:srgbClr val="FF0000"/>
                </a:solidFill>
                <a:latin typeface="VNI-Avo" pitchFamily="2" charset="0"/>
                <a:cs typeface="Times New Roman" panose="02020603050405020304" pitchFamily="18" charset="0"/>
              </a:rPr>
              <a:t>ôm</a:t>
            </a:r>
            <a:endParaRPr lang="vi-VN" sz="6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512793" y="3668060"/>
            <a:ext cx="2704892"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r</a:t>
            </a:r>
            <a:r>
              <a:rPr lang="en-US" sz="6600" b="1" dirty="0" smtClean="0">
                <a:solidFill>
                  <a:srgbClr val="FF0000"/>
                </a:solidFill>
                <a:latin typeface="VNI-Avo" pitchFamily="2" charset="0"/>
                <a:cs typeface="Times New Roman" panose="02020603050405020304" pitchFamily="18" charset="0"/>
              </a:rPr>
              <a:t>ôm</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00067" y="4537929"/>
            <a:ext cx="1886458" cy="1107996"/>
          </a:xfrm>
          <a:prstGeom prst="rect">
            <a:avLst/>
          </a:prstGeom>
          <a:noFill/>
        </p:spPr>
        <p:txBody>
          <a:bodyPr wrap="square" rtlCol="0">
            <a:spAutoFit/>
          </a:bodyPr>
          <a:lstStyle/>
          <a:p>
            <a:r>
              <a:rPr lang="en-US" sz="6600" b="1" dirty="0">
                <a:solidFill>
                  <a:srgbClr val="FF0000"/>
                </a:solidFill>
                <a:latin typeface="VNI-Avo" pitchFamily="2" charset="0"/>
                <a:cs typeface="Times New Roman" panose="02020603050405020304" pitchFamily="18" charset="0"/>
              </a:rPr>
              <a:t> </a:t>
            </a:r>
            <a:r>
              <a:rPr lang="en-US" sz="6600" b="1" dirty="0" smtClean="0">
                <a:solidFill>
                  <a:srgbClr val="FF0000"/>
                </a:solidFill>
                <a:latin typeface="VNI-Avo" pitchFamily="2" charset="0"/>
                <a:cs typeface="Times New Roman" panose="02020603050405020304" pitchFamily="18" charset="0"/>
              </a:rPr>
              <a:t>ôm</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469688" y="4599454"/>
            <a:ext cx="2528423" cy="1107996"/>
          </a:xfrm>
          <a:prstGeom prst="rect">
            <a:avLst/>
          </a:prstGeom>
          <a:noFill/>
        </p:spPr>
        <p:txBody>
          <a:bodyPr wrap="square" rtlCol="0">
            <a:spAutoFit/>
          </a:bodyPr>
          <a:lstStyle/>
          <a:p>
            <a:r>
              <a:rPr lang="en-US" sz="6600" b="1" dirty="0">
                <a:solidFill>
                  <a:srgbClr val="FF0000"/>
                </a:solidFill>
                <a:latin typeface="VNI-Avo" pitchFamily="2" charset="0"/>
                <a:cs typeface="Times New Roman" panose="02020603050405020304" pitchFamily="18" charset="0"/>
              </a:rPr>
              <a:t>  </a:t>
            </a:r>
            <a:r>
              <a:rPr lang="en-US" sz="6600" b="1" dirty="0" smtClean="0">
                <a:solidFill>
                  <a:srgbClr val="FF0000"/>
                </a:solidFill>
                <a:latin typeface="VNI-Avo" pitchFamily="2" charset="0"/>
                <a:cs typeface="Times New Roman" panose="02020603050405020304" pitchFamily="18" charset="0"/>
              </a:rPr>
              <a:t>ôp</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057227" y="5783571"/>
            <a:ext cx="4885729" cy="806364"/>
            <a:chOff x="701023" y="5373786"/>
            <a:chExt cx="3986594" cy="806364"/>
          </a:xfrm>
        </p:grpSpPr>
        <p:sp>
          <p:nvSpPr>
            <p:cNvPr id="15" name="Rectangle 14"/>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ô</a:t>
              </a:r>
              <a:endParaRPr lang="vi-VN" sz="6600" dirty="0">
                <a:latin typeface="Times New Roman" panose="02020603050405020304" pitchFamily="18" charset="0"/>
                <a:cs typeface="Times New Roman" panose="02020603050405020304" pitchFamily="18" charset="0"/>
              </a:endParaRPr>
            </a:p>
          </p:txBody>
        </p:sp>
        <p:sp>
          <p:nvSpPr>
            <p:cNvPr id="16" name="Rectangle 15"/>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latin typeface="VNI-Avo" pitchFamily="2" charset="0"/>
                  <a:cs typeface="Times New Roman" panose="02020603050405020304" pitchFamily="18" charset="0"/>
                </a:rPr>
                <a:t>p</a:t>
              </a:r>
              <a:endParaRPr lang="vi-VN" sz="6600" dirty="0">
                <a:latin typeface="Times New Roman" panose="02020603050405020304" pitchFamily="18" charset="0"/>
                <a:cs typeface="Times New Roman" panose="02020603050405020304" pitchFamily="18" charset="0"/>
              </a:endParaRPr>
            </a:p>
          </p:txBody>
        </p:sp>
        <p:cxnSp>
          <p:nvCxnSpPr>
            <p:cNvPr id="17" name="Straight Connector 16"/>
            <p:cNvCxnSpPr>
              <a:stCxn id="15" idx="3"/>
              <a:endCxn id="16"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457191" y="5373786"/>
              <a:ext cx="1230426"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ôp</a:t>
              </a:r>
              <a:endParaRPr lang="vi-VN" sz="6600" dirty="0">
                <a:latin typeface="Times New Roman" panose="02020603050405020304" pitchFamily="18" charset="0"/>
                <a:cs typeface="Times New Roman" panose="02020603050405020304" pitchFamily="18" charset="0"/>
              </a:endParaRPr>
            </a:p>
          </p:txBody>
        </p:sp>
        <p:cxnSp>
          <p:nvCxnSpPr>
            <p:cNvPr id="19" name="Straight Arrow Connector 18"/>
            <p:cNvCxnSpPr>
              <a:stCxn id="16" idx="3"/>
              <a:endCxn id="18" idx="1"/>
            </p:cNvCxnSpPr>
            <p:nvPr/>
          </p:nvCxnSpPr>
          <p:spPr>
            <a:xfrm>
              <a:off x="2874279" y="5775718"/>
              <a:ext cx="582912" cy="15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9946892" y="4602691"/>
            <a:ext cx="946052" cy="1107996"/>
          </a:xfrm>
          <a:prstGeom prst="rect">
            <a:avLst/>
          </a:prstGeom>
          <a:noFill/>
        </p:spPr>
        <p:txBody>
          <a:bodyPr wrap="square" rtlCol="0">
            <a:spAutoFit/>
          </a:bodyPr>
          <a:lstStyle/>
          <a:p>
            <a:r>
              <a:rPr lang="en-US" sz="6600" b="1" dirty="0" smtClean="0">
                <a:solidFill>
                  <a:srgbClr val="D60093"/>
                </a:solidFill>
                <a:latin typeface="VNI-Avo" pitchFamily="2" charset="0"/>
                <a:cs typeface="Times New Roman" panose="02020603050405020304" pitchFamily="18" charset="0"/>
              </a:rPr>
              <a:t>ô</a:t>
            </a:r>
            <a:endParaRPr lang="vi-VN" sz="6600" b="1" dirty="0">
              <a:solidFill>
                <a:srgbClr val="D60093"/>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0491602" y="4606651"/>
            <a:ext cx="902987" cy="1107996"/>
          </a:xfrm>
          <a:prstGeom prst="rect">
            <a:avLst/>
          </a:prstGeom>
          <a:noFill/>
        </p:spPr>
        <p:txBody>
          <a:bodyPr wrap="square" rtlCol="0">
            <a:spAutoFit/>
          </a:bodyPr>
          <a:lstStyle/>
          <a:p>
            <a:r>
              <a:rPr lang="en-US" sz="6600" b="1" dirty="0">
                <a:solidFill>
                  <a:schemeClr val="accent6">
                    <a:lumMod val="50000"/>
                  </a:schemeClr>
                </a:solidFill>
                <a:latin typeface="VNI-Avo" pitchFamily="2" charset="0"/>
                <a:cs typeface="Times New Roman" panose="02020603050405020304" pitchFamily="18" charset="0"/>
              </a:rPr>
              <a:t>p</a:t>
            </a:r>
            <a:endParaRPr lang="vi-VN"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7" name="TextBox 26"/>
          <p:cNvSpPr txBox="1"/>
          <p:nvPr/>
        </p:nvSpPr>
        <p:spPr>
          <a:xfrm>
            <a:off x="7617100" y="2888963"/>
            <a:ext cx="4024774"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tia </a:t>
            </a:r>
            <a:r>
              <a:rPr lang="en-US" sz="6600" b="1" dirty="0" smtClean="0">
                <a:latin typeface="VNI-Avo" pitchFamily="2" charset="0"/>
                <a:cs typeface="Times New Roman" panose="02020603050405020304" pitchFamily="18" charset="0"/>
              </a:rPr>
              <a:t>ch</a:t>
            </a:r>
            <a:r>
              <a:rPr lang="en-US" sz="6600" b="1" dirty="0" smtClean="0">
                <a:solidFill>
                  <a:srgbClr val="FF0000"/>
                </a:solidFill>
                <a:latin typeface="VNI-Avo" pitchFamily="2" charset="0"/>
                <a:cs typeface="Times New Roman" panose="02020603050405020304" pitchFamily="18" charset="0"/>
              </a:rPr>
              <a:t>ôùp</a:t>
            </a:r>
            <a:endParaRPr lang="vi-VN" sz="66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8390292" y="3786810"/>
            <a:ext cx="3128957"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ch</a:t>
            </a:r>
            <a:r>
              <a:rPr lang="en-US" sz="6600" b="1" dirty="0" smtClean="0">
                <a:solidFill>
                  <a:srgbClr val="FF0000"/>
                </a:solidFill>
                <a:latin typeface="VNI-Avo" pitchFamily="2" charset="0"/>
                <a:cs typeface="Times New Roman" panose="02020603050405020304" pitchFamily="18" charset="0"/>
              </a:rPr>
              <a:t>ôùp</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3780590" y="4535883"/>
            <a:ext cx="1032930" cy="1107996"/>
          </a:xfrm>
          <a:prstGeom prst="rect">
            <a:avLst/>
          </a:prstGeom>
          <a:noFill/>
        </p:spPr>
        <p:txBody>
          <a:bodyPr wrap="square" rtlCol="0">
            <a:spAutoFit/>
          </a:bodyPr>
          <a:lstStyle/>
          <a:p>
            <a:r>
              <a:rPr lang="en-US" sz="6600" b="1" dirty="0">
                <a:solidFill>
                  <a:srgbClr val="002060"/>
                </a:solidFill>
                <a:latin typeface="VNI-Avo" pitchFamily="2" charset="0"/>
                <a:cs typeface="Times New Roman" panose="02020603050405020304" pitchFamily="18" charset="0"/>
              </a:rPr>
              <a:t>m</a:t>
            </a:r>
            <a:endParaRPr lang="vi-VN" sz="6600" b="1" dirty="0">
              <a:solidFill>
                <a:srgbClr val="00206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236797" y="4537423"/>
            <a:ext cx="900966" cy="1107996"/>
          </a:xfrm>
          <a:prstGeom prst="rect">
            <a:avLst/>
          </a:prstGeom>
          <a:noFill/>
        </p:spPr>
        <p:txBody>
          <a:bodyPr wrap="square" rtlCol="0">
            <a:spAutoFit/>
          </a:bodyPr>
          <a:lstStyle/>
          <a:p>
            <a:r>
              <a:rPr lang="en-US" sz="6600" b="1" dirty="0" smtClean="0">
                <a:solidFill>
                  <a:srgbClr val="D60093"/>
                </a:solidFill>
                <a:latin typeface="VNI-Avo" pitchFamily="2" charset="0"/>
                <a:cs typeface="Times New Roman" panose="02020603050405020304" pitchFamily="18" charset="0"/>
              </a:rPr>
              <a:t>ô</a:t>
            </a:r>
            <a:endParaRPr lang="vi-VN" sz="6600" b="1" dirty="0">
              <a:solidFill>
                <a:srgbClr val="D60093"/>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96467" y="5772427"/>
            <a:ext cx="5379143" cy="821075"/>
            <a:chOff x="917574" y="5604011"/>
            <a:chExt cx="4389959" cy="821075"/>
          </a:xfrm>
        </p:grpSpPr>
        <p:grpSp>
          <p:nvGrpSpPr>
            <p:cNvPr id="8" name="Group 7"/>
            <p:cNvGrpSpPr/>
            <p:nvPr/>
          </p:nvGrpSpPr>
          <p:grpSpPr>
            <a:xfrm>
              <a:off x="917574" y="5604011"/>
              <a:ext cx="2743223" cy="821075"/>
              <a:chOff x="701023" y="5373862"/>
              <a:chExt cx="2653555" cy="821075"/>
            </a:xfrm>
          </p:grpSpPr>
          <p:sp>
            <p:nvSpPr>
              <p:cNvPr id="9" name="Rectangle 8"/>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ô</a:t>
                </a:r>
                <a:endParaRPr lang="vi-VN" sz="66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p:cNvCxnSpPr>
              <p:nvPr/>
            </p:nvCxnSpPr>
            <p:spPr>
              <a:xfrm flipV="1">
                <a:off x="1552304" y="5775718"/>
                <a:ext cx="421265" cy="1288"/>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90120" y="5391073"/>
                <a:ext cx="840937"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latin typeface="VNI-Avo" pitchFamily="2" charset="0"/>
                    <a:cs typeface="Times New Roman" panose="02020603050405020304" pitchFamily="18" charset="0"/>
                  </a:rPr>
                  <a:t>m</a:t>
                </a:r>
                <a:endParaRPr lang="vi-VN" sz="66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2832614"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3671399" y="5617433"/>
              <a:ext cx="1636134"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ôm</a:t>
              </a:r>
              <a:endParaRPr lang="vi-VN" sz="6600" dirty="0">
                <a:latin typeface="Times New Roman" panose="02020603050405020304" pitchFamily="18" charset="0"/>
                <a:cs typeface="Times New Roman" panose="02020603050405020304" pitchFamily="18" charset="0"/>
              </a:endParaRPr>
            </a:p>
          </p:txBody>
        </p:sp>
      </p:grpSp>
      <p:pic>
        <p:nvPicPr>
          <p:cNvPr id="36" name="Picture 35"/>
          <p:cNvPicPr>
            <a:picLocks noChangeAspect="1"/>
          </p:cNvPicPr>
          <p:nvPr/>
        </p:nvPicPr>
        <p:blipFill rotWithShape="1">
          <a:blip r:embed="rId2"/>
          <a:srcRect l="38873" t="17628" r="38692" b="55208"/>
          <a:stretch/>
        </p:blipFill>
        <p:spPr>
          <a:xfrm>
            <a:off x="514854" y="122218"/>
            <a:ext cx="4417914" cy="2733038"/>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Picture 36"/>
          <p:cNvPicPr>
            <a:picLocks noChangeAspect="1"/>
          </p:cNvPicPr>
          <p:nvPr/>
        </p:nvPicPr>
        <p:blipFill rotWithShape="1">
          <a:blip r:embed="rId3"/>
          <a:srcRect l="39698" t="16898" r="39648" b="55673"/>
          <a:stretch/>
        </p:blipFill>
        <p:spPr>
          <a:xfrm>
            <a:off x="7107767" y="102183"/>
            <a:ext cx="4508713" cy="2831273"/>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6" name="Picture 2" descr="Cách trồng nấm rơm đạt năng suất cao tại nhà"/>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118" y="0"/>
            <a:ext cx="11842594" cy="664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7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42" presetClass="path" presetSubtype="0" accel="50000" decel="50000" fill="hold" grpId="0" nodeType="withEffect">
                                  <p:stCondLst>
                                    <p:cond delay="0"/>
                                  </p:stCondLst>
                                  <p:childTnLst>
                                    <p:animMotion origin="layout" path="M 0.00365 -0.11157 L 0.00143 -0.00139 " pathEditMode="relative" rAng="0" ptsTypes="AA">
                                      <p:cBhvr>
                                        <p:cTn id="26" dur="750" fill="hold"/>
                                        <p:tgtEl>
                                          <p:spTgt spid="5"/>
                                        </p:tgtEl>
                                        <p:attrNameLst>
                                          <p:attrName>ppt_x</p:attrName>
                                          <p:attrName>ppt_y</p:attrName>
                                        </p:attrNameLst>
                                      </p:cBhvr>
                                      <p:rCtr x="-117" y="5509"/>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42" presetClass="path" presetSubtype="0" decel="10000" fill="hold" grpId="0" nodeType="withEffect">
                                  <p:stCondLst>
                                    <p:cond delay="0"/>
                                  </p:stCondLst>
                                  <p:childTnLst>
                                    <p:animMotion origin="layout" path="M 0.00104 -0.1125 L 5.55112E-17 -2.96296E-6 " pathEditMode="relative" rAng="0" ptsTypes="AA">
                                      <p:cBhvr>
                                        <p:cTn id="32" dur="750" fill="hold"/>
                                        <p:tgtEl>
                                          <p:spTgt spid="6"/>
                                        </p:tgtEl>
                                        <p:attrNameLst>
                                          <p:attrName>ppt_x</p:attrName>
                                          <p:attrName>ppt_y</p:attrName>
                                        </p:attrNameLst>
                                      </p:cBhvr>
                                      <p:rCtr x="-52" y="562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3"/>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heckerboard(across)">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slide(fromBottom)">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ox(in)">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grpId="1" nodeType="clickEffect">
                                  <p:stCondLst>
                                    <p:cond delay="0"/>
                                  </p:stCondLst>
                                  <p:childTnLst>
                                    <p:animEffect transition="out" filter="box(in)">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ox(i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slide(fromBottom)">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lide(fromBottom)">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checkerboard(across)">
                                      <p:cBhvr>
                                        <p:cTn id="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21" grpId="0"/>
      <p:bldP spid="21" grpId="1"/>
      <p:bldP spid="22" grpId="0"/>
      <p:bldP spid="22" grpId="1"/>
      <p:bldP spid="27" grpId="0"/>
      <p:bldP spid="28" grpId="0"/>
      <p:bldP spid="32" grpId="0"/>
      <p:bldP spid="32" grpId="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400991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385850" y="2498762"/>
            <a:ext cx="3433953"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baùt côm</a:t>
            </a:r>
            <a:endParaRPr lang="vi-VN" sz="6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830093" y="2476460"/>
            <a:ext cx="3454946"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hôïp taùc</a:t>
            </a:r>
            <a:endParaRPr lang="vi-VN" sz="6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469010" y="5827941"/>
            <a:ext cx="3090911"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bôm </a:t>
            </a:r>
            <a:r>
              <a:rPr lang="en-US" sz="6000" b="1" dirty="0">
                <a:latin typeface="VNI-Avo" pitchFamily="2" charset="0"/>
                <a:cs typeface="Times New Roman" panose="02020603050405020304" pitchFamily="18" charset="0"/>
              </a:rPr>
              <a:t>xe</a:t>
            </a:r>
            <a:endParaRPr lang="vi-VN" sz="66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874696" y="5839092"/>
            <a:ext cx="3499551"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lôïp nhaø</a:t>
            </a:r>
            <a:endParaRPr lang="vi-VN" sz="60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a:srcRect l="31665" t="23318" r="30358" b="35336"/>
          <a:stretch/>
        </p:blipFill>
        <p:spPr>
          <a:xfrm>
            <a:off x="1075672" y="166642"/>
            <a:ext cx="4161857" cy="2417064"/>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rotWithShape="1">
          <a:blip r:embed="rId4"/>
          <a:srcRect l="27790" t="17869" r="26394" b="35256"/>
          <a:stretch/>
        </p:blipFill>
        <p:spPr>
          <a:xfrm>
            <a:off x="1055338" y="3476007"/>
            <a:ext cx="4202521" cy="2440993"/>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rotWithShape="1">
          <a:blip r:embed="rId5"/>
          <a:srcRect l="29463" t="18670" r="28235" b="35176"/>
          <a:stretch/>
        </p:blipFill>
        <p:spPr>
          <a:xfrm>
            <a:off x="7308072" y="166642"/>
            <a:ext cx="4194641" cy="2372080"/>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a:picLocks noChangeAspect="1"/>
          </p:cNvPicPr>
          <p:nvPr/>
        </p:nvPicPr>
        <p:blipFill rotWithShape="1">
          <a:blip r:embed="rId6"/>
          <a:srcRect l="27841" t="19712" r="29451" b="35577"/>
          <a:stretch/>
        </p:blipFill>
        <p:spPr>
          <a:xfrm>
            <a:off x="7308072" y="3476007"/>
            <a:ext cx="4158590" cy="2440993"/>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p:cNvSpPr txBox="1"/>
          <p:nvPr/>
        </p:nvSpPr>
        <p:spPr>
          <a:xfrm>
            <a:off x="1393286" y="2495048"/>
            <a:ext cx="3433953"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baùt c</a:t>
            </a:r>
            <a:r>
              <a:rPr lang="en-US" sz="6000" b="1" dirty="0" smtClean="0">
                <a:solidFill>
                  <a:srgbClr val="FF0000"/>
                </a:solidFill>
                <a:latin typeface="VNI-Avo" pitchFamily="2" charset="0"/>
                <a:cs typeface="Times New Roman" panose="02020603050405020304" pitchFamily="18" charset="0"/>
              </a:rPr>
              <a:t>ôm</a:t>
            </a:r>
            <a:endParaRPr lang="vi-VN" sz="60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826378" y="2472746"/>
            <a:ext cx="3454946"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h</a:t>
            </a:r>
            <a:r>
              <a:rPr lang="en-US" sz="6000" b="1" dirty="0" smtClean="0">
                <a:solidFill>
                  <a:srgbClr val="D60093"/>
                </a:solidFill>
                <a:latin typeface="VNI-Avo" pitchFamily="2" charset="0"/>
                <a:cs typeface="Times New Roman" panose="02020603050405020304" pitchFamily="18" charset="0"/>
              </a:rPr>
              <a:t>ôïp</a:t>
            </a:r>
            <a:r>
              <a:rPr lang="en-US" sz="6000" b="1" dirty="0" smtClean="0">
                <a:latin typeface="VNI-Avo" pitchFamily="2" charset="0"/>
                <a:cs typeface="Times New Roman" panose="02020603050405020304" pitchFamily="18" charset="0"/>
              </a:rPr>
              <a:t> taùc</a:t>
            </a:r>
            <a:endParaRPr lang="vi-VN"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465296" y="5835378"/>
            <a:ext cx="3090911"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b</a:t>
            </a:r>
            <a:r>
              <a:rPr lang="en-US" sz="6000" b="1" dirty="0" smtClean="0">
                <a:solidFill>
                  <a:srgbClr val="FF0000"/>
                </a:solidFill>
                <a:latin typeface="VNI-Avo" pitchFamily="2" charset="0"/>
                <a:cs typeface="Times New Roman" panose="02020603050405020304" pitchFamily="18" charset="0"/>
              </a:rPr>
              <a:t>ôm</a:t>
            </a:r>
            <a:r>
              <a:rPr lang="en-US" sz="6000" b="1" dirty="0" smtClean="0">
                <a:latin typeface="VNI-Avo" pitchFamily="2" charset="0"/>
                <a:cs typeface="Times New Roman" panose="02020603050405020304" pitchFamily="18" charset="0"/>
              </a:rPr>
              <a:t> </a:t>
            </a:r>
            <a:r>
              <a:rPr lang="en-US" sz="6000" b="1" dirty="0">
                <a:latin typeface="VNI-Avo" pitchFamily="2" charset="0"/>
                <a:cs typeface="Times New Roman" panose="02020603050405020304" pitchFamily="18" charset="0"/>
              </a:rPr>
              <a:t>xe</a:t>
            </a:r>
            <a:endParaRPr lang="vi-VN" sz="66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870981" y="5846529"/>
            <a:ext cx="3499551"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l</a:t>
            </a:r>
            <a:r>
              <a:rPr lang="en-US" sz="6000" b="1" dirty="0" smtClean="0">
                <a:solidFill>
                  <a:srgbClr val="D60093"/>
                </a:solidFill>
                <a:latin typeface="VNI-Avo" pitchFamily="2" charset="0"/>
                <a:cs typeface="Times New Roman" panose="02020603050405020304" pitchFamily="18" charset="0"/>
              </a:rPr>
              <a:t>ôïp</a:t>
            </a:r>
            <a:r>
              <a:rPr lang="en-US" sz="6000" b="1" dirty="0" smtClean="0">
                <a:latin typeface="VNI-Avo" pitchFamily="2" charset="0"/>
                <a:cs typeface="Times New Roman" panose="02020603050405020304" pitchFamily="18" charset="0"/>
              </a:rPr>
              <a:t> nhaø</a:t>
            </a:r>
            <a:endParaRPr lang="vi-VN"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6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ox(i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2"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236</Words>
  <Application>Microsoft Office PowerPoint</Application>
  <PresentationFormat>Custom</PresentationFormat>
  <Paragraphs>77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21AK22</cp:lastModifiedBy>
  <cp:revision>141</cp:revision>
  <dcterms:created xsi:type="dcterms:W3CDTF">2020-11-22T10:22:33Z</dcterms:created>
  <dcterms:modified xsi:type="dcterms:W3CDTF">2021-12-08T22:43:33Z</dcterms:modified>
</cp:coreProperties>
</file>